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58" r:id="rId3"/>
    <p:sldId id="259" r:id="rId4"/>
    <p:sldId id="261" r:id="rId5"/>
    <p:sldId id="266" r:id="rId6"/>
    <p:sldId id="284" r:id="rId7"/>
    <p:sldId id="260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Hind" panose="020B060402020202020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360DDD-839C-40B7-8E65-B3F0525E6026}">
  <a:tblStyle styleId="{87360DDD-839C-40B7-8E65-B3F0525E60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6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92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Shape 83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Shape 8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7" name="Shape 9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3" name="Shape 103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1pPr>
          </a:lstStyle>
          <a:p>
            <a:endParaRPr/>
          </a:p>
        </p:txBody>
      </p:sp>
      <p:grpSp>
        <p:nvGrpSpPr>
          <p:cNvPr id="110" name="Shape 11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1" name="Shape 111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Shape 11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17" name="Shape 11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tartupstockphoto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Hind:400,70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338119" y="1217084"/>
            <a:ext cx="4467761" cy="2709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KOTLIN + ANKO</a:t>
            </a:r>
            <a:br>
              <a:rPr lang="pt-BR" dirty="0"/>
            </a:br>
            <a:r>
              <a:rPr lang="pt-BR" sz="4000" dirty="0"/>
              <a:t>Simplificando o que já é simples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374000" y="1141450"/>
            <a:ext cx="2855400" cy="172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rgbClr val="FF0066"/>
                </a:solidFill>
              </a:rPr>
              <a:t>thousand</a:t>
            </a:r>
            <a:r>
              <a:rPr lang="en"/>
              <a:t> words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374000" y="2707725"/>
            <a:ext cx="2855400" cy="1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 complex idea can be conveyed with just a single still image, namely making it possible to absorb large amounts of data quickly.</a:t>
            </a:r>
            <a:endParaRPr sz="1400"/>
          </a:p>
        </p:txBody>
      </p:sp>
      <p:pic>
        <p:nvPicPr>
          <p:cNvPr id="255" name="Shape 255" descr="2.jpg"/>
          <p:cNvPicPr preferRelativeResize="0"/>
          <p:nvPr/>
        </p:nvPicPr>
        <p:blipFill rotWithShape="1">
          <a:blip r:embed="rId3">
            <a:alphaModFix/>
          </a:blip>
          <a:srcRect l="22124" t="682" r="22130" b="31067"/>
          <a:stretch/>
        </p:blipFill>
        <p:spPr>
          <a:xfrm rot="-5400000">
            <a:off x="596300" y="1276825"/>
            <a:ext cx="3904500" cy="2688900"/>
          </a:xfrm>
          <a:prstGeom prst="snip2DiagRect">
            <a:avLst>
              <a:gd name="adj1" fmla="val 0"/>
              <a:gd name="adj2" fmla="val 2992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2983325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Gray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116120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White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805450" y="1732325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Black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74" name="Shape 274"/>
          <p:cNvGraphicFramePr/>
          <p:nvPr/>
        </p:nvGraphicFramePr>
        <p:xfrm>
          <a:off x="1129000" y="1737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{87360DDD-839C-40B7-8E65-B3F0525E6026}</a:tableStyleId>
              </a:tblPr>
              <a:tblGrid>
                <a:gridCol w="14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9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B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Yellow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Blue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Orange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6699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66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6FF">
                        <a:alpha val="226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514725" y="1102124"/>
            <a:ext cx="7356634" cy="3504538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1067088" y="3794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937600" y="1753054"/>
            <a:ext cx="666000" cy="2094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our office</a:t>
            </a:r>
            <a:endParaRPr sz="800"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1134000" y="2233300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709700" y="3427125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3544825" y="2040525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6104075" y="2499450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6713550" y="4028850"/>
            <a:ext cx="144600" cy="144600"/>
          </a:xfrm>
          <a:prstGeom prst="mathMultiply">
            <a:avLst>
              <a:gd name="adj1" fmla="val 23520"/>
            </a:avLst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33CCCC"/>
                </a:solidFill>
              </a:rPr>
              <a:t>89,</a:t>
            </a:r>
            <a:r>
              <a:rPr lang="en" sz="9600">
                <a:solidFill>
                  <a:srgbClr val="33CCFF"/>
                </a:solidFill>
              </a:rPr>
              <a:t>526,</a:t>
            </a:r>
            <a:r>
              <a:rPr lang="en" sz="9600">
                <a:solidFill>
                  <a:srgbClr val="6699FF"/>
                </a:solidFill>
              </a:rPr>
              <a:t>124</a:t>
            </a:r>
            <a:endParaRPr sz="9600">
              <a:solidFill>
                <a:srgbClr val="6699FF"/>
              </a:solidFill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subTitle" idx="4294967295"/>
          </p:nvPr>
        </p:nvSpPr>
        <p:spPr>
          <a:xfrm>
            <a:off x="685800" y="2687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ctrTitle" idx="4294967295"/>
          </p:nvPr>
        </p:nvSpPr>
        <p:spPr>
          <a:xfrm>
            <a:off x="1371600" y="952800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CC00"/>
                </a:solidFill>
              </a:rPr>
              <a:t>89,526,124$</a:t>
            </a:r>
            <a:endParaRPr sz="7200">
              <a:solidFill>
                <a:srgbClr val="FFCC00"/>
              </a:solidFill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subTitle" idx="4294967295"/>
          </p:nvPr>
        </p:nvSpPr>
        <p:spPr>
          <a:xfrm>
            <a:off x="1371600" y="1487508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99" name="Shape 299"/>
          <p:cNvSpPr txBox="1">
            <a:spLocks noGrp="1"/>
          </p:cNvSpPr>
          <p:nvPr>
            <p:ph type="ctrTitle" idx="4294967295"/>
          </p:nvPr>
        </p:nvSpPr>
        <p:spPr>
          <a:xfrm>
            <a:off x="1371600" y="3581693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0066"/>
                </a:solidFill>
              </a:rPr>
              <a:t>100%</a:t>
            </a:r>
            <a:endParaRPr sz="7200">
              <a:solidFill>
                <a:srgbClr val="FF0066"/>
              </a:solidFill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ubTitle" idx="4294967295"/>
          </p:nvPr>
        </p:nvSpPr>
        <p:spPr>
          <a:xfrm>
            <a:off x="1371600" y="4116401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01" name="Shape 301"/>
          <p:cNvSpPr txBox="1">
            <a:spLocks noGrp="1"/>
          </p:cNvSpPr>
          <p:nvPr>
            <p:ph type="ctrTitle" idx="4294967295"/>
          </p:nvPr>
        </p:nvSpPr>
        <p:spPr>
          <a:xfrm>
            <a:off x="1371600" y="2267247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6600"/>
                </a:solidFill>
              </a:rPr>
              <a:t>185,244</a:t>
            </a:r>
            <a:r>
              <a:rPr lang="en" sz="4800">
                <a:solidFill>
                  <a:srgbClr val="FF6600"/>
                </a:solidFill>
              </a:rPr>
              <a:t> users</a:t>
            </a:r>
            <a:endParaRPr sz="4800">
              <a:solidFill>
                <a:srgbClr val="FF6600"/>
              </a:solidFill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type="subTitle" idx="4294967295"/>
          </p:nvPr>
        </p:nvSpPr>
        <p:spPr>
          <a:xfrm>
            <a:off x="1371600" y="2801955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08" name="Shape 308"/>
          <p:cNvGrpSpPr/>
          <p:nvPr/>
        </p:nvGrpSpPr>
        <p:grpSpPr>
          <a:xfrm rot="10800000" flipH="1">
            <a:off x="4171679" y="1803913"/>
            <a:ext cx="821730" cy="1228760"/>
            <a:chOff x="4171679" y="1802748"/>
            <a:chExt cx="821730" cy="1228760"/>
          </a:xfrm>
        </p:grpSpPr>
        <p:sp>
          <p:nvSpPr>
            <p:cNvPr id="309" name="Shape 309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Shape 311"/>
          <p:cNvGrpSpPr/>
          <p:nvPr/>
        </p:nvGrpSpPr>
        <p:grpSpPr>
          <a:xfrm rot="10800000" flipH="1">
            <a:off x="1972825" y="1802809"/>
            <a:ext cx="821730" cy="1228859"/>
            <a:chOff x="1972825" y="1803752"/>
            <a:chExt cx="821730" cy="1228859"/>
          </a:xfrm>
        </p:grpSpPr>
        <p:sp>
          <p:nvSpPr>
            <p:cNvPr id="312" name="Shape 312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Shape 314"/>
          <p:cNvGrpSpPr/>
          <p:nvPr/>
        </p:nvGrpSpPr>
        <p:grpSpPr>
          <a:xfrm rot="10800000" flipH="1">
            <a:off x="5808538" y="1802748"/>
            <a:ext cx="821730" cy="1228977"/>
            <a:chOff x="5808538" y="1803695"/>
            <a:chExt cx="821730" cy="1228977"/>
          </a:xfrm>
        </p:grpSpPr>
        <p:sp>
          <p:nvSpPr>
            <p:cNvPr id="315" name="Shape 315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Shape 317"/>
          <p:cNvSpPr txBox="1"/>
          <p:nvPr/>
        </p:nvSpPr>
        <p:spPr>
          <a:xfrm>
            <a:off x="642075" y="1807783"/>
            <a:ext cx="1509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FIRST</a:t>
            </a:r>
            <a:endParaRPr sz="2400" b="1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2482388" y="1807783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SECOND</a:t>
            </a:r>
            <a:endParaRPr sz="2400" b="1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4486244" y="1807783"/>
            <a:ext cx="1509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LAST</a:t>
            </a:r>
            <a:endParaRPr sz="2400" b="1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1067100" y="161925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6" name="Shape 326"/>
          <p:cNvSpPr txBox="1">
            <a:spLocks noGrp="1"/>
          </p:cNvSpPr>
          <p:nvPr>
            <p:ph type="body" idx="2"/>
          </p:nvPr>
        </p:nvSpPr>
        <p:spPr>
          <a:xfrm>
            <a:off x="3126624" y="161925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7" name="Shape 327"/>
          <p:cNvSpPr txBox="1">
            <a:spLocks noGrp="1"/>
          </p:cNvSpPr>
          <p:nvPr>
            <p:ph type="body" idx="3"/>
          </p:nvPr>
        </p:nvSpPr>
        <p:spPr>
          <a:xfrm>
            <a:off x="5186148" y="161925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1067100" y="320040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9" name="Shape 329"/>
          <p:cNvSpPr txBox="1">
            <a:spLocks noGrp="1"/>
          </p:cNvSpPr>
          <p:nvPr>
            <p:ph type="body" idx="2"/>
          </p:nvPr>
        </p:nvSpPr>
        <p:spPr>
          <a:xfrm>
            <a:off x="3126624" y="320040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0" name="Shape 330"/>
          <p:cNvSpPr txBox="1">
            <a:spLocks noGrp="1"/>
          </p:cNvSpPr>
          <p:nvPr>
            <p:ph type="body" idx="3"/>
          </p:nvPr>
        </p:nvSpPr>
        <p:spPr>
          <a:xfrm>
            <a:off x="5186148" y="3200400"/>
            <a:ext cx="1959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200" y="547175"/>
            <a:ext cx="4441451" cy="36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49" y="2494274"/>
            <a:ext cx="6088581" cy="214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33CCFF"/>
                </a:solidFill>
              </a:rPr>
              <a:t>Meu nome é Julio Borges</a:t>
            </a:r>
            <a:endParaRPr b="1" dirty="0">
              <a:solidFill>
                <a:srgbClr val="33CC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Analista Desenvolvedor na Inovação Computação Móvel desde 2009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8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/>
              <a:t>Mobile, Desktop, Web e o que mais aparecer por aí</a:t>
            </a:r>
            <a:endParaRPr sz="1800" b="1" dirty="0"/>
          </a:p>
        </p:txBody>
      </p:sp>
      <p:pic>
        <p:nvPicPr>
          <p:cNvPr id="199" name="Shape 199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514681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33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CCCC"/>
                </a:solidFill>
              </a:rPr>
              <a:t>ANDROID</a:t>
            </a:r>
            <a:r>
              <a:rPr lang="en" sz="1800" b="1"/>
              <a:t> PROJECT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43" name="Shape 343"/>
          <p:cNvSpPr/>
          <p:nvPr/>
        </p:nvSpPr>
        <p:spPr>
          <a:xfrm>
            <a:off x="5240125" y="839000"/>
            <a:ext cx="1888500" cy="33561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534021" y="62303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CC00"/>
                </a:solidFill>
              </a:rPr>
              <a:t>iPHONE</a:t>
            </a:r>
            <a:r>
              <a:rPr lang="en" sz="1800" b="1"/>
              <a:t> PROJECT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body" idx="4294967295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66"/>
                </a:solidFill>
              </a:rPr>
              <a:t>TABLET</a:t>
            </a:r>
            <a:r>
              <a:rPr lang="en" sz="1800" b="1"/>
              <a:t> PROJECT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3076725" y="896774"/>
            <a:ext cx="4596701" cy="357858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3269080" y="1086811"/>
            <a:ext cx="4212000" cy="26895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body" idx="4294967295"/>
          </p:nvPr>
        </p:nvSpPr>
        <p:spPr>
          <a:xfrm>
            <a:off x="393425" y="577100"/>
            <a:ext cx="2447400" cy="15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699FF"/>
                </a:solidFill>
              </a:rPr>
              <a:t>DESKTOP</a:t>
            </a:r>
            <a:r>
              <a:rPr lang="en" sz="1800" b="1"/>
              <a:t> PROJECT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70" name="Shape 370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FF33"/>
                </a:solidFill>
              </a:rPr>
              <a:t>Any questions?</a:t>
            </a:r>
            <a:endParaRPr b="1">
              <a:solidFill>
                <a:srgbClr val="66FF33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@username · user@mail.me</a:t>
            </a:r>
            <a:endParaRPr sz="1800" b="1"/>
          </a:p>
        </p:txBody>
      </p:sp>
      <p:pic>
        <p:nvPicPr>
          <p:cNvPr id="371" name="Shape 371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 sz="2400"/>
              <a:t>Photographs by </a:t>
            </a:r>
            <a:r>
              <a:rPr lang="en" u="sng">
                <a:hlinkClick r:id="rId4"/>
              </a:rPr>
              <a:t>Startupstockphotos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1067088" y="6842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1067100" y="1320250"/>
            <a:ext cx="7619700" cy="2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›"/>
            </a:pPr>
            <a:r>
              <a:rPr lang="en" sz="1400"/>
              <a:t>Titles: Hind</a:t>
            </a:r>
            <a:endParaRPr sz="140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›"/>
            </a:pPr>
            <a:r>
              <a:rPr lang="en" sz="1400"/>
              <a:t>Body copy: Hind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this page: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https://www.google.com/fonts#UsePlace:use/Collection:Hind:400,700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Click on the “arrow button” that appears on the top right</a:t>
            </a:r>
            <a:endParaRPr sz="14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384" name="Shape 384"/>
          <p:cNvSpPr txBox="1"/>
          <p:nvPr/>
        </p:nvSpPr>
        <p:spPr>
          <a:xfrm>
            <a:off x="1099275" y="4247850"/>
            <a:ext cx="7741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25" y="3310628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Shape 390"/>
          <p:cNvGrpSpPr/>
          <p:nvPr/>
        </p:nvGrpSpPr>
        <p:grpSpPr>
          <a:xfrm>
            <a:off x="1063545" y="422362"/>
            <a:ext cx="302266" cy="382273"/>
            <a:chOff x="584925" y="238125"/>
            <a:chExt cx="415200" cy="525100"/>
          </a:xfrm>
        </p:grpSpPr>
        <p:sp>
          <p:nvSpPr>
            <p:cNvPr id="391" name="Shape 391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Shape 397"/>
          <p:cNvGrpSpPr/>
          <p:nvPr/>
        </p:nvGrpSpPr>
        <p:grpSpPr>
          <a:xfrm>
            <a:off x="1543589" y="477908"/>
            <a:ext cx="323614" cy="269396"/>
            <a:chOff x="1244325" y="314425"/>
            <a:chExt cx="444525" cy="370050"/>
          </a:xfrm>
        </p:grpSpPr>
        <p:sp>
          <p:nvSpPr>
            <p:cNvPr id="398" name="Shape 39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Shape 400"/>
          <p:cNvGrpSpPr/>
          <p:nvPr/>
        </p:nvGrpSpPr>
        <p:grpSpPr>
          <a:xfrm>
            <a:off x="2041431" y="476580"/>
            <a:ext cx="309400" cy="272054"/>
            <a:chOff x="1928175" y="312600"/>
            <a:chExt cx="425000" cy="373700"/>
          </a:xfrm>
        </p:grpSpPr>
        <p:sp>
          <p:nvSpPr>
            <p:cNvPr id="401" name="Shape 40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Shape 403"/>
          <p:cNvSpPr/>
          <p:nvPr/>
        </p:nvSpPr>
        <p:spPr>
          <a:xfrm>
            <a:off x="2560122" y="466801"/>
            <a:ext cx="253380" cy="29160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3068163" y="467693"/>
            <a:ext cx="218728" cy="289817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Shape 405"/>
          <p:cNvGrpSpPr/>
          <p:nvPr/>
        </p:nvGrpSpPr>
        <p:grpSpPr>
          <a:xfrm>
            <a:off x="3490497" y="462365"/>
            <a:ext cx="355628" cy="300500"/>
            <a:chOff x="3918650" y="293075"/>
            <a:chExt cx="488500" cy="412775"/>
          </a:xfrm>
        </p:grpSpPr>
        <p:sp>
          <p:nvSpPr>
            <p:cNvPr id="406" name="Shape 40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4012783" y="439688"/>
            <a:ext cx="292510" cy="345836"/>
            <a:chOff x="4636075" y="261925"/>
            <a:chExt cx="401800" cy="475050"/>
          </a:xfrm>
        </p:grpSpPr>
        <p:sp>
          <p:nvSpPr>
            <p:cNvPr id="410" name="Shape 41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Shape 414"/>
          <p:cNvSpPr/>
          <p:nvPr/>
        </p:nvSpPr>
        <p:spPr>
          <a:xfrm>
            <a:off x="4482088" y="466346"/>
            <a:ext cx="335171" cy="292510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Shape 415"/>
          <p:cNvGrpSpPr/>
          <p:nvPr/>
        </p:nvGrpSpPr>
        <p:grpSpPr>
          <a:xfrm>
            <a:off x="4993799" y="468590"/>
            <a:ext cx="293384" cy="287596"/>
            <a:chOff x="5983625" y="301625"/>
            <a:chExt cx="403000" cy="395050"/>
          </a:xfrm>
        </p:grpSpPr>
        <p:sp>
          <p:nvSpPr>
            <p:cNvPr id="416" name="Shape 41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>
            <a:off x="5486746" y="466351"/>
            <a:ext cx="288943" cy="288506"/>
            <a:chOff x="6660750" y="298550"/>
            <a:chExt cx="396900" cy="396300"/>
          </a:xfrm>
        </p:grpSpPr>
        <p:sp>
          <p:nvSpPr>
            <p:cNvPr id="437" name="Shape 43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1063545" y="920641"/>
            <a:ext cx="302266" cy="365838"/>
            <a:chOff x="584925" y="922575"/>
            <a:chExt cx="415200" cy="502525"/>
          </a:xfrm>
        </p:grpSpPr>
        <p:sp>
          <p:nvSpPr>
            <p:cNvPr id="440" name="Shape 440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1545372" y="912197"/>
            <a:ext cx="320065" cy="381399"/>
            <a:chOff x="1246775" y="910975"/>
            <a:chExt cx="439650" cy="523900"/>
          </a:xfrm>
        </p:grpSpPr>
        <p:sp>
          <p:nvSpPr>
            <p:cNvPr id="444" name="Shape 444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2040103" y="973530"/>
            <a:ext cx="312057" cy="259605"/>
            <a:chOff x="1926350" y="995225"/>
            <a:chExt cx="428650" cy="356600"/>
          </a:xfrm>
        </p:grpSpPr>
        <p:sp>
          <p:nvSpPr>
            <p:cNvPr id="448" name="Shape 4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Shape 452"/>
          <p:cNvSpPr/>
          <p:nvPr/>
        </p:nvSpPr>
        <p:spPr>
          <a:xfrm>
            <a:off x="2534333" y="951729"/>
            <a:ext cx="304959" cy="303176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3025503" y="966853"/>
            <a:ext cx="304049" cy="272945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3520659" y="969073"/>
            <a:ext cx="295168" cy="268486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4021147" y="971730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Shape 456"/>
          <p:cNvGrpSpPr/>
          <p:nvPr/>
        </p:nvGrpSpPr>
        <p:grpSpPr>
          <a:xfrm>
            <a:off x="4497740" y="953984"/>
            <a:ext cx="304049" cy="304486"/>
            <a:chOff x="5302225" y="968375"/>
            <a:chExt cx="417650" cy="418250"/>
          </a:xfrm>
        </p:grpSpPr>
        <p:sp>
          <p:nvSpPr>
            <p:cNvPr id="457" name="Shape 45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4952012" y="919750"/>
            <a:ext cx="376958" cy="367167"/>
            <a:chOff x="5926225" y="921350"/>
            <a:chExt cx="517800" cy="504350"/>
          </a:xfrm>
        </p:grpSpPr>
        <p:sp>
          <p:nvSpPr>
            <p:cNvPr id="460" name="Shape 46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5455187" y="926866"/>
            <a:ext cx="352061" cy="352953"/>
            <a:chOff x="6617400" y="931125"/>
            <a:chExt cx="483600" cy="484825"/>
          </a:xfrm>
        </p:grpSpPr>
        <p:sp>
          <p:nvSpPr>
            <p:cNvPr id="463" name="Shape 463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1044872" y="1474922"/>
            <a:ext cx="339612" cy="238274"/>
            <a:chOff x="559275" y="1683950"/>
            <a:chExt cx="466500" cy="327300"/>
          </a:xfrm>
        </p:grpSpPr>
        <p:sp>
          <p:nvSpPr>
            <p:cNvPr id="466" name="Shape 46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Shape 468"/>
          <p:cNvGrpSpPr/>
          <p:nvPr/>
        </p:nvGrpSpPr>
        <p:grpSpPr>
          <a:xfrm>
            <a:off x="1535599" y="1427821"/>
            <a:ext cx="339612" cy="332496"/>
            <a:chOff x="1233350" y="1619250"/>
            <a:chExt cx="466500" cy="456725"/>
          </a:xfrm>
        </p:grpSpPr>
        <p:sp>
          <p:nvSpPr>
            <p:cNvPr id="469" name="Shape 46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Shape 473"/>
          <p:cNvGrpSpPr/>
          <p:nvPr/>
        </p:nvGrpSpPr>
        <p:grpSpPr>
          <a:xfrm>
            <a:off x="2036991" y="1434919"/>
            <a:ext cx="318282" cy="318282"/>
            <a:chOff x="1922075" y="1629000"/>
            <a:chExt cx="437200" cy="437200"/>
          </a:xfrm>
        </p:grpSpPr>
        <p:sp>
          <p:nvSpPr>
            <p:cNvPr id="474" name="Shape 474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526389" y="1433590"/>
            <a:ext cx="320939" cy="320939"/>
            <a:chOff x="2594325" y="1627175"/>
            <a:chExt cx="440850" cy="440850"/>
          </a:xfrm>
        </p:grpSpPr>
        <p:sp>
          <p:nvSpPr>
            <p:cNvPr id="477" name="Shape 47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Shape 480"/>
          <p:cNvSpPr/>
          <p:nvPr/>
        </p:nvSpPr>
        <p:spPr>
          <a:xfrm>
            <a:off x="3031272" y="1447795"/>
            <a:ext cx="292510" cy="292492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Shape 481"/>
          <p:cNvGrpSpPr/>
          <p:nvPr/>
        </p:nvGrpSpPr>
        <p:grpSpPr>
          <a:xfrm>
            <a:off x="3538072" y="1895584"/>
            <a:ext cx="260478" cy="368950"/>
            <a:chOff x="3984000" y="1594200"/>
            <a:chExt cx="357800" cy="506800"/>
          </a:xfrm>
        </p:grpSpPr>
        <p:sp>
          <p:nvSpPr>
            <p:cNvPr id="482" name="Shape 482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3987448" y="1488700"/>
            <a:ext cx="343179" cy="210720"/>
            <a:chOff x="4601275" y="1702875"/>
            <a:chExt cx="471400" cy="289450"/>
          </a:xfrm>
        </p:grpSpPr>
        <p:sp>
          <p:nvSpPr>
            <p:cNvPr id="485" name="Shape 485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4494628" y="1437139"/>
            <a:ext cx="310274" cy="313841"/>
            <a:chOff x="5297950" y="1632050"/>
            <a:chExt cx="426200" cy="431100"/>
          </a:xfrm>
        </p:grpSpPr>
        <p:sp>
          <p:nvSpPr>
            <p:cNvPr id="491" name="Shape 491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Shape 493"/>
          <p:cNvGrpSpPr/>
          <p:nvPr/>
        </p:nvGrpSpPr>
        <p:grpSpPr>
          <a:xfrm>
            <a:off x="4984462" y="1427821"/>
            <a:ext cx="312057" cy="332496"/>
            <a:chOff x="5970800" y="1619250"/>
            <a:chExt cx="428650" cy="456725"/>
          </a:xfrm>
        </p:grpSpPr>
        <p:sp>
          <p:nvSpPr>
            <p:cNvPr id="494" name="Shape 494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5460975" y="1423817"/>
            <a:ext cx="349822" cy="319155"/>
            <a:chOff x="6625350" y="1613750"/>
            <a:chExt cx="480525" cy="438400"/>
          </a:xfrm>
        </p:grpSpPr>
        <p:sp>
          <p:nvSpPr>
            <p:cNvPr id="500" name="Shape 500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1082655" y="1942990"/>
            <a:ext cx="264046" cy="283611"/>
            <a:chOff x="611175" y="2326900"/>
            <a:chExt cx="362700" cy="389575"/>
          </a:xfrm>
        </p:grpSpPr>
        <p:sp>
          <p:nvSpPr>
            <p:cNvPr id="506" name="Shape 50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Shape 510"/>
          <p:cNvSpPr/>
          <p:nvPr/>
        </p:nvSpPr>
        <p:spPr>
          <a:xfrm>
            <a:off x="1566244" y="1945608"/>
            <a:ext cx="278278" cy="27827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2056959" y="1945608"/>
            <a:ext cx="278278" cy="27827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2547674" y="1945608"/>
            <a:ext cx="278278" cy="27827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Shape 513"/>
          <p:cNvGrpSpPr/>
          <p:nvPr/>
        </p:nvGrpSpPr>
        <p:grpSpPr>
          <a:xfrm>
            <a:off x="3103347" y="1897654"/>
            <a:ext cx="148476" cy="370734"/>
            <a:chOff x="3386850" y="2264625"/>
            <a:chExt cx="203950" cy="509250"/>
          </a:xfrm>
        </p:grpSpPr>
        <p:sp>
          <p:nvSpPr>
            <p:cNvPr id="514" name="Shape 514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Shape 516"/>
          <p:cNvGrpSpPr/>
          <p:nvPr/>
        </p:nvGrpSpPr>
        <p:grpSpPr>
          <a:xfrm>
            <a:off x="4098141" y="1944773"/>
            <a:ext cx="121794" cy="276494"/>
            <a:chOff x="4753325" y="2329350"/>
            <a:chExt cx="167300" cy="379800"/>
          </a:xfrm>
        </p:grpSpPr>
        <p:sp>
          <p:nvSpPr>
            <p:cNvPr id="517" name="Shape 51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Shape 519"/>
          <p:cNvGrpSpPr/>
          <p:nvPr/>
        </p:nvGrpSpPr>
        <p:grpSpPr>
          <a:xfrm>
            <a:off x="3605175" y="1899419"/>
            <a:ext cx="126272" cy="367185"/>
            <a:chOff x="4076175" y="2267050"/>
            <a:chExt cx="173450" cy="504375"/>
          </a:xfrm>
        </p:grpSpPr>
        <p:sp>
          <p:nvSpPr>
            <p:cNvPr id="520" name="Shape 520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Shape 522"/>
          <p:cNvSpPr/>
          <p:nvPr/>
        </p:nvSpPr>
        <p:spPr>
          <a:xfrm>
            <a:off x="4510534" y="1938056"/>
            <a:ext cx="278278" cy="293384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Shape 523"/>
          <p:cNvGrpSpPr/>
          <p:nvPr/>
        </p:nvGrpSpPr>
        <p:grpSpPr>
          <a:xfrm>
            <a:off x="4987575" y="1943427"/>
            <a:ext cx="305833" cy="282719"/>
            <a:chOff x="5975075" y="2327500"/>
            <a:chExt cx="420100" cy="388350"/>
          </a:xfrm>
        </p:grpSpPr>
        <p:sp>
          <p:nvSpPr>
            <p:cNvPr id="524" name="Shape 52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Shape 526"/>
          <p:cNvGrpSpPr/>
          <p:nvPr/>
        </p:nvGrpSpPr>
        <p:grpSpPr>
          <a:xfrm>
            <a:off x="5537415" y="1934982"/>
            <a:ext cx="187606" cy="305833"/>
            <a:chOff x="6730350" y="2315900"/>
            <a:chExt cx="257700" cy="420100"/>
          </a:xfrm>
        </p:grpSpPr>
        <p:sp>
          <p:nvSpPr>
            <p:cNvPr id="527" name="Shape 52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1167103" y="2402158"/>
            <a:ext cx="95150" cy="346728"/>
            <a:chOff x="727175" y="2957625"/>
            <a:chExt cx="130700" cy="476275"/>
          </a:xfrm>
        </p:grpSpPr>
        <p:sp>
          <p:nvSpPr>
            <p:cNvPr id="533" name="Shape 533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Shape 535"/>
          <p:cNvSpPr/>
          <p:nvPr/>
        </p:nvSpPr>
        <p:spPr>
          <a:xfrm>
            <a:off x="2050298" y="2388332"/>
            <a:ext cx="291600" cy="374283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1597365" y="2388332"/>
            <a:ext cx="216034" cy="37428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Shape 537"/>
          <p:cNvGrpSpPr/>
          <p:nvPr/>
        </p:nvGrpSpPr>
        <p:grpSpPr>
          <a:xfrm>
            <a:off x="2518381" y="2413260"/>
            <a:ext cx="336955" cy="324506"/>
            <a:chOff x="2583325" y="2972875"/>
            <a:chExt cx="462850" cy="445750"/>
          </a:xfrm>
        </p:grpSpPr>
        <p:sp>
          <p:nvSpPr>
            <p:cNvPr id="538" name="Shape 5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Shape 540"/>
          <p:cNvGrpSpPr/>
          <p:nvPr/>
        </p:nvGrpSpPr>
        <p:grpSpPr>
          <a:xfrm>
            <a:off x="2997550" y="2461726"/>
            <a:ext cx="360069" cy="227591"/>
            <a:chOff x="3241525" y="3039450"/>
            <a:chExt cx="494600" cy="312625"/>
          </a:xfrm>
        </p:grpSpPr>
        <p:sp>
          <p:nvSpPr>
            <p:cNvPr id="541" name="Shape 541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Shape 543"/>
          <p:cNvSpPr/>
          <p:nvPr/>
        </p:nvSpPr>
        <p:spPr>
          <a:xfrm>
            <a:off x="4004258" y="2420781"/>
            <a:ext cx="309400" cy="309382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Shape 544"/>
          <p:cNvGrpSpPr/>
          <p:nvPr/>
        </p:nvGrpSpPr>
        <p:grpSpPr>
          <a:xfrm>
            <a:off x="4463506" y="2437720"/>
            <a:ext cx="372518" cy="275603"/>
            <a:chOff x="5255200" y="3006475"/>
            <a:chExt cx="511700" cy="378575"/>
          </a:xfrm>
        </p:grpSpPr>
        <p:sp>
          <p:nvSpPr>
            <p:cNvPr id="545" name="Shape 54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3517615" y="2421723"/>
            <a:ext cx="301392" cy="307598"/>
            <a:chOff x="3955900" y="2984500"/>
            <a:chExt cx="414000" cy="422525"/>
          </a:xfrm>
        </p:grpSpPr>
        <p:sp>
          <p:nvSpPr>
            <p:cNvPr id="548" name="Shape 5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Shape 551"/>
          <p:cNvSpPr/>
          <p:nvPr/>
        </p:nvSpPr>
        <p:spPr>
          <a:xfrm>
            <a:off x="1047975" y="2933719"/>
            <a:ext cx="336937" cy="264937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023033" y="2406549"/>
            <a:ext cx="234707" cy="33784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Shape 553"/>
          <p:cNvGrpSpPr/>
          <p:nvPr/>
        </p:nvGrpSpPr>
        <p:grpSpPr>
          <a:xfrm>
            <a:off x="5516084" y="2417264"/>
            <a:ext cx="230266" cy="327181"/>
            <a:chOff x="6701050" y="2978375"/>
            <a:chExt cx="316300" cy="449425"/>
          </a:xfrm>
        </p:grpSpPr>
        <p:sp>
          <p:nvSpPr>
            <p:cNvPr id="554" name="Shape 554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Shape 556"/>
          <p:cNvGrpSpPr/>
          <p:nvPr/>
        </p:nvGrpSpPr>
        <p:grpSpPr>
          <a:xfrm>
            <a:off x="1541368" y="2956002"/>
            <a:ext cx="328073" cy="220493"/>
            <a:chOff x="1241275" y="3718400"/>
            <a:chExt cx="450650" cy="302875"/>
          </a:xfrm>
        </p:grpSpPr>
        <p:sp>
          <p:nvSpPr>
            <p:cNvPr id="557" name="Shape 55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Shape 561"/>
          <p:cNvGrpSpPr/>
          <p:nvPr/>
        </p:nvGrpSpPr>
        <p:grpSpPr>
          <a:xfrm>
            <a:off x="2036554" y="2939112"/>
            <a:ext cx="319155" cy="254709"/>
            <a:chOff x="1921475" y="3695200"/>
            <a:chExt cx="438400" cy="349875"/>
          </a:xfrm>
        </p:grpSpPr>
        <p:sp>
          <p:nvSpPr>
            <p:cNvPr id="562" name="Shape 562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>
            <a:off x="2530393" y="2935108"/>
            <a:ext cx="312931" cy="262280"/>
            <a:chOff x="2599825" y="3689700"/>
            <a:chExt cx="429850" cy="360275"/>
          </a:xfrm>
        </p:grpSpPr>
        <p:sp>
          <p:nvSpPr>
            <p:cNvPr id="566" name="Shape 56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3036225" y="2907990"/>
            <a:ext cx="282719" cy="295168"/>
            <a:chOff x="3294650" y="3652450"/>
            <a:chExt cx="388350" cy="405450"/>
          </a:xfrm>
        </p:grpSpPr>
        <p:sp>
          <p:nvSpPr>
            <p:cNvPr id="569" name="Shape 56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3503401" y="2945337"/>
            <a:ext cx="329820" cy="241823"/>
            <a:chOff x="3936375" y="3703750"/>
            <a:chExt cx="453050" cy="332175"/>
          </a:xfrm>
        </p:grpSpPr>
        <p:sp>
          <p:nvSpPr>
            <p:cNvPr id="573" name="Shape 573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Shape 578"/>
          <p:cNvGrpSpPr/>
          <p:nvPr/>
        </p:nvGrpSpPr>
        <p:grpSpPr>
          <a:xfrm>
            <a:off x="3994128" y="2945337"/>
            <a:ext cx="329820" cy="241823"/>
            <a:chOff x="4610450" y="3703750"/>
            <a:chExt cx="453050" cy="332175"/>
          </a:xfrm>
        </p:grpSpPr>
        <p:sp>
          <p:nvSpPr>
            <p:cNvPr id="579" name="Shape 57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4496411" y="2920894"/>
            <a:ext cx="306706" cy="290709"/>
            <a:chOff x="5300400" y="3670175"/>
            <a:chExt cx="421300" cy="399325"/>
          </a:xfrm>
        </p:grpSpPr>
        <p:sp>
          <p:nvSpPr>
            <p:cNvPr id="582" name="Shape 582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Shape 587"/>
          <p:cNvSpPr/>
          <p:nvPr/>
        </p:nvSpPr>
        <p:spPr>
          <a:xfrm>
            <a:off x="4969690" y="2895499"/>
            <a:ext cx="341396" cy="341377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Shape 588"/>
          <p:cNvGrpSpPr/>
          <p:nvPr/>
        </p:nvGrpSpPr>
        <p:grpSpPr>
          <a:xfrm>
            <a:off x="5482305" y="2917327"/>
            <a:ext cx="297825" cy="297843"/>
            <a:chOff x="6654650" y="3665275"/>
            <a:chExt cx="409100" cy="409125"/>
          </a:xfrm>
        </p:grpSpPr>
        <p:sp>
          <p:nvSpPr>
            <p:cNvPr id="589" name="Shape 58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Shape 591"/>
          <p:cNvGrpSpPr/>
          <p:nvPr/>
        </p:nvGrpSpPr>
        <p:grpSpPr>
          <a:xfrm>
            <a:off x="1053317" y="3395605"/>
            <a:ext cx="322722" cy="322741"/>
            <a:chOff x="570875" y="4322250"/>
            <a:chExt cx="443300" cy="443325"/>
          </a:xfrm>
        </p:grpSpPr>
        <p:sp>
          <p:nvSpPr>
            <p:cNvPr id="592" name="Shape 59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Shape 596"/>
          <p:cNvSpPr/>
          <p:nvPr/>
        </p:nvSpPr>
        <p:spPr>
          <a:xfrm>
            <a:off x="1530682" y="3458212"/>
            <a:ext cx="349404" cy="197379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Shape 597"/>
          <p:cNvGrpSpPr/>
          <p:nvPr/>
        </p:nvGrpSpPr>
        <p:grpSpPr>
          <a:xfrm>
            <a:off x="2078778" y="3371617"/>
            <a:ext cx="234707" cy="370716"/>
            <a:chOff x="1979475" y="4289300"/>
            <a:chExt cx="322400" cy="509225"/>
          </a:xfrm>
        </p:grpSpPr>
        <p:sp>
          <p:nvSpPr>
            <p:cNvPr id="598" name="Shape 59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Shape 601"/>
          <p:cNvGrpSpPr/>
          <p:nvPr/>
        </p:nvGrpSpPr>
        <p:grpSpPr>
          <a:xfrm>
            <a:off x="2548611" y="3376495"/>
            <a:ext cx="276931" cy="360961"/>
            <a:chOff x="2624850" y="4296000"/>
            <a:chExt cx="380400" cy="495825"/>
          </a:xfrm>
        </p:grpSpPr>
        <p:sp>
          <p:nvSpPr>
            <p:cNvPr id="602" name="Shape 602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Shape 605"/>
          <p:cNvSpPr/>
          <p:nvPr/>
        </p:nvSpPr>
        <p:spPr>
          <a:xfrm>
            <a:off x="3520222" y="3408873"/>
            <a:ext cx="296041" cy="296059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3029507" y="3427546"/>
            <a:ext cx="296041" cy="258713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4009590" y="3407545"/>
            <a:ext cx="298735" cy="298717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Shape 608"/>
          <p:cNvGrpSpPr/>
          <p:nvPr/>
        </p:nvGrpSpPr>
        <p:grpSpPr>
          <a:xfrm>
            <a:off x="4478630" y="3412057"/>
            <a:ext cx="342269" cy="289835"/>
            <a:chOff x="5275975" y="4344850"/>
            <a:chExt cx="470150" cy="398125"/>
          </a:xfrm>
        </p:grpSpPr>
        <p:sp>
          <p:nvSpPr>
            <p:cNvPr id="609" name="Shape 60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Shape 612"/>
          <p:cNvSpPr/>
          <p:nvPr/>
        </p:nvSpPr>
        <p:spPr>
          <a:xfrm>
            <a:off x="4986579" y="3403104"/>
            <a:ext cx="307616" cy="307598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Shape 613"/>
          <p:cNvGrpSpPr/>
          <p:nvPr/>
        </p:nvGrpSpPr>
        <p:grpSpPr>
          <a:xfrm>
            <a:off x="5473405" y="3388507"/>
            <a:ext cx="315624" cy="336937"/>
            <a:chOff x="6642425" y="4312500"/>
            <a:chExt cx="433550" cy="462825"/>
          </a:xfrm>
        </p:grpSpPr>
        <p:sp>
          <p:nvSpPr>
            <p:cNvPr id="614" name="Shape 614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Shape 617"/>
          <p:cNvSpPr/>
          <p:nvPr/>
        </p:nvSpPr>
        <p:spPr>
          <a:xfrm>
            <a:off x="1011976" y="3928034"/>
            <a:ext cx="405387" cy="239166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Shape 618"/>
          <p:cNvGrpSpPr/>
          <p:nvPr/>
        </p:nvGrpSpPr>
        <p:grpSpPr>
          <a:xfrm>
            <a:off x="1543589" y="3888570"/>
            <a:ext cx="323614" cy="318282"/>
            <a:chOff x="1244325" y="4999400"/>
            <a:chExt cx="444525" cy="437200"/>
          </a:xfrm>
        </p:grpSpPr>
        <p:sp>
          <p:nvSpPr>
            <p:cNvPr id="619" name="Shape 61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Shape 624"/>
          <p:cNvGrpSpPr/>
          <p:nvPr/>
        </p:nvGrpSpPr>
        <p:grpSpPr>
          <a:xfrm>
            <a:off x="2063217" y="3878341"/>
            <a:ext cx="265829" cy="338720"/>
            <a:chOff x="1958100" y="4985350"/>
            <a:chExt cx="365150" cy="465275"/>
          </a:xfrm>
        </p:grpSpPr>
        <p:sp>
          <p:nvSpPr>
            <p:cNvPr id="625" name="Shape 625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Shape 628"/>
          <p:cNvGrpSpPr/>
          <p:nvPr/>
        </p:nvGrpSpPr>
        <p:grpSpPr>
          <a:xfrm>
            <a:off x="2534378" y="3891227"/>
            <a:ext cx="304959" cy="313386"/>
            <a:chOff x="2605300" y="5003050"/>
            <a:chExt cx="418900" cy="430475"/>
          </a:xfrm>
        </p:grpSpPr>
        <p:sp>
          <p:nvSpPr>
            <p:cNvPr id="629" name="Shape 62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Shape 632"/>
          <p:cNvGrpSpPr/>
          <p:nvPr/>
        </p:nvGrpSpPr>
        <p:grpSpPr>
          <a:xfrm>
            <a:off x="2995330" y="3897906"/>
            <a:ext cx="364510" cy="299608"/>
            <a:chOff x="3238475" y="5012225"/>
            <a:chExt cx="500700" cy="411550"/>
          </a:xfrm>
        </p:grpSpPr>
        <p:sp>
          <p:nvSpPr>
            <p:cNvPr id="633" name="Shape 633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Shape 638"/>
          <p:cNvGrpSpPr/>
          <p:nvPr/>
        </p:nvGrpSpPr>
        <p:grpSpPr>
          <a:xfrm>
            <a:off x="3959002" y="3865893"/>
            <a:ext cx="400072" cy="363618"/>
            <a:chOff x="4562200" y="4968250"/>
            <a:chExt cx="549550" cy="499475"/>
          </a:xfrm>
        </p:grpSpPr>
        <p:sp>
          <p:nvSpPr>
            <p:cNvPr id="639" name="Shape 6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Shape 644"/>
          <p:cNvGrpSpPr/>
          <p:nvPr/>
        </p:nvGrpSpPr>
        <p:grpSpPr>
          <a:xfrm>
            <a:off x="3529627" y="3886349"/>
            <a:ext cx="277368" cy="322267"/>
            <a:chOff x="3972400" y="4996350"/>
            <a:chExt cx="381000" cy="442675"/>
          </a:xfrm>
        </p:grpSpPr>
        <p:sp>
          <p:nvSpPr>
            <p:cNvPr id="645" name="Shape 645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Shape 647"/>
          <p:cNvGrpSpPr/>
          <p:nvPr/>
        </p:nvGrpSpPr>
        <p:grpSpPr>
          <a:xfrm>
            <a:off x="4453295" y="3859231"/>
            <a:ext cx="392956" cy="376940"/>
            <a:chOff x="5241175" y="4959100"/>
            <a:chExt cx="539775" cy="517775"/>
          </a:xfrm>
        </p:grpSpPr>
        <p:sp>
          <p:nvSpPr>
            <p:cNvPr id="648" name="Shape 6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Shape 654"/>
          <p:cNvSpPr/>
          <p:nvPr/>
        </p:nvSpPr>
        <p:spPr>
          <a:xfrm>
            <a:off x="4967470" y="3952040"/>
            <a:ext cx="345836" cy="191155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Shape 655"/>
          <p:cNvGrpSpPr/>
          <p:nvPr/>
        </p:nvGrpSpPr>
        <p:grpSpPr>
          <a:xfrm>
            <a:off x="5504527" y="3915233"/>
            <a:ext cx="252052" cy="289835"/>
            <a:chOff x="6685175" y="5036025"/>
            <a:chExt cx="346225" cy="398125"/>
          </a:xfrm>
        </p:grpSpPr>
        <p:sp>
          <p:nvSpPr>
            <p:cNvPr id="656" name="Shape 65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6131017" y="2563399"/>
            <a:ext cx="432570" cy="421334"/>
            <a:chOff x="5926225" y="921350"/>
            <a:chExt cx="517800" cy="504350"/>
          </a:xfrm>
        </p:grpSpPr>
        <p:sp>
          <p:nvSpPr>
            <p:cNvPr id="662" name="Shape 66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64" name="Shape 664"/>
          <p:cNvSpPr/>
          <p:nvPr/>
        </p:nvSpPr>
        <p:spPr>
          <a:xfrm>
            <a:off x="6324938" y="27994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Shape 665"/>
          <p:cNvGrpSpPr/>
          <p:nvPr/>
        </p:nvGrpSpPr>
        <p:grpSpPr>
          <a:xfrm>
            <a:off x="7016005" y="2542779"/>
            <a:ext cx="432570" cy="421334"/>
            <a:chOff x="5926225" y="921350"/>
            <a:chExt cx="517800" cy="504350"/>
          </a:xfrm>
        </p:grpSpPr>
        <p:sp>
          <p:nvSpPr>
            <p:cNvPr id="666" name="Shape 66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7438526" y="27788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6131285" y="3291821"/>
            <a:ext cx="1075937" cy="1047989"/>
            <a:chOff x="5926225" y="921350"/>
            <a:chExt cx="517800" cy="504350"/>
          </a:xfrm>
        </p:grpSpPr>
        <p:sp>
          <p:nvSpPr>
            <p:cNvPr id="670" name="Shape 67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66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66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Shape 672"/>
          <p:cNvSpPr/>
          <p:nvPr/>
        </p:nvSpPr>
        <p:spPr>
          <a:xfrm>
            <a:off x="6613598" y="3878918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33CC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Shape 673"/>
          <p:cNvSpPr txBox="1"/>
          <p:nvPr/>
        </p:nvSpPr>
        <p:spPr>
          <a:xfrm>
            <a:off x="6019975" y="312075"/>
            <a:ext cx="18543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This means that you can: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ind"/>
              <a:buChar char="●"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Resize them without losing quality.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ind"/>
              <a:buChar char="●"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Change fill color and opacity.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ind"/>
              <a:buChar char="●"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Change line color, width and style.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Isn’t that nice? :)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Examples:</a:t>
            </a: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/>
        </p:nvSpPr>
        <p:spPr>
          <a:xfrm>
            <a:off x="2468650" y="761875"/>
            <a:ext cx="54267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Now you can use any emoji as an icon!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79" name="Shape 679"/>
          <p:cNvSpPr txBox="1"/>
          <p:nvPr/>
        </p:nvSpPr>
        <p:spPr>
          <a:xfrm>
            <a:off x="1085500" y="2221850"/>
            <a:ext cx="6772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FF0066"/>
                </a:highlight>
                <a:latin typeface="Hind"/>
                <a:ea typeface="Hind"/>
                <a:cs typeface="Hind"/>
                <a:sym typeface="Hi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FF0066"/>
              </a:highlight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80" name="Shape 680"/>
          <p:cNvSpPr txBox="1"/>
          <p:nvPr/>
        </p:nvSpPr>
        <p:spPr>
          <a:xfrm>
            <a:off x="953775" y="7040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CC00"/>
                </a:solidFill>
              </a:rPr>
              <a:t>😉</a:t>
            </a:r>
            <a:endParaRPr sz="9600">
              <a:solidFill>
                <a:srgbClr val="FFCC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647950" y="0"/>
            <a:ext cx="3848100" cy="7268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My</a:t>
            </a:r>
            <a:r>
              <a:rPr lang="pt-BR" dirty="0"/>
              <a:t> </a:t>
            </a:r>
            <a:r>
              <a:rPr lang="pt-BR" dirty="0" err="1"/>
              <a:t>Story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EA01CA-7300-429A-8EA7-132018A8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91" y="1324341"/>
            <a:ext cx="2494817" cy="2494817"/>
          </a:xfrm>
          <a:prstGeom prst="rect">
            <a:avLst/>
          </a:prstGeom>
        </p:spPr>
      </p:pic>
      <p:pic>
        <p:nvPicPr>
          <p:cNvPr id="3" name="Imagem 2" descr="Palm OS">
            <a:extLst>
              <a:ext uri="{FF2B5EF4-FFF2-40B4-BE49-F238E27FC236}">
                <a16:creationId xmlns:a16="http://schemas.microsoft.com/office/drawing/2014/main" id="{A71C4948-0B23-4C8E-B746-87FD39FBF8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56" y="978225"/>
            <a:ext cx="1257300" cy="20934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650C92-F524-4728-BC28-28BC63864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443" y="978225"/>
            <a:ext cx="1057089" cy="21826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BDFEE21-0B2D-493A-A15D-20FDDAE65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430" y="2571749"/>
            <a:ext cx="2205695" cy="209340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71C788-52A3-44C7-BC2D-67E8D5B99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949" y="1128711"/>
            <a:ext cx="3848100" cy="288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2DB21AD-6C0C-4017-90F3-7B1B1DE3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993870"/>
            <a:ext cx="6562725" cy="3155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873203-B080-4A84-B977-61AAE8E03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39" y="942269"/>
            <a:ext cx="6517922" cy="3258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69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“Quotations are commonly printed as a means of inspiration and to invoke philosophical thoughts from the reader”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</a:t>
            </a:r>
            <a:br>
              <a:rPr lang="en" sz="7200"/>
            </a:br>
            <a:r>
              <a:rPr lang="en" sz="7200"/>
              <a:t>CONCEPT</a:t>
            </a:r>
            <a:endParaRPr sz="7200"/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225" name="Shape 22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783</Words>
  <Application>Microsoft Office PowerPoint</Application>
  <PresentationFormat>Apresentação na tela (16:9)</PresentationFormat>
  <Paragraphs>119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Hind</vt:lpstr>
      <vt:lpstr>Calibri</vt:lpstr>
      <vt:lpstr>Dumaine</vt:lpstr>
      <vt:lpstr>KOTLIN + ANKO Simplificando o que já é simples</vt:lpstr>
      <vt:lpstr>HELLO!</vt:lpstr>
      <vt:lpstr>My Story</vt:lpstr>
      <vt:lpstr>Apresentação do PowerPoint</vt:lpstr>
      <vt:lpstr>Apresentação do PowerPoint</vt:lpstr>
      <vt:lpstr>Apresentação do PowerPoint</vt:lpstr>
      <vt:lpstr>Apresentação do PowerPoint</vt:lpstr>
      <vt:lpstr>BIG CONCEPT</vt:lpstr>
      <vt:lpstr>You can also split your content</vt:lpstr>
      <vt:lpstr>In two or three columns</vt:lpstr>
      <vt:lpstr>A picture is worth a thousand words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+ ANKO Simplificando o que já é simples</dc:title>
  <cp:lastModifiedBy>nova</cp:lastModifiedBy>
  <cp:revision>6</cp:revision>
  <dcterms:modified xsi:type="dcterms:W3CDTF">2018-05-15T17:14:11Z</dcterms:modified>
</cp:coreProperties>
</file>